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78" r:id="rId2"/>
    <p:sldId id="279" r:id="rId3"/>
    <p:sldId id="281" r:id="rId4"/>
    <p:sldId id="269" r:id="rId5"/>
    <p:sldId id="282" r:id="rId6"/>
    <p:sldId id="283" r:id="rId7"/>
    <p:sldId id="284" r:id="rId8"/>
    <p:sldId id="274" r:id="rId9"/>
    <p:sldId id="286" r:id="rId10"/>
    <p:sldId id="287" r:id="rId11"/>
    <p:sldId id="28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031F"/>
    <a:srgbClr val="9D0216"/>
    <a:srgbClr val="000000"/>
    <a:srgbClr val="04DA2D"/>
    <a:srgbClr val="0D0D0D"/>
    <a:srgbClr val="667386"/>
    <a:srgbClr val="6E0214"/>
    <a:srgbClr val="07090B"/>
    <a:srgbClr val="2E3C3D"/>
    <a:srgbClr val="0F0F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6A430-C821-4F07-8358-7BF03A2B2E1B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8AA5E-2F7B-4FB6-8605-8AC4D96B7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87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8AA5E-2F7B-4FB6-8605-8AC4D96B73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16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87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33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8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462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93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22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1/19/2021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16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77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78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2">
                    <a:lumMod val="90000"/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2">
                    <a:lumMod val="90000"/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bg2">
                  <a:lumMod val="90000"/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90000"/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2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72" r:id="rId8"/>
    <p:sldLayoutId id="2147483664" r:id="rId9"/>
    <p:sldLayoutId id="2147483663" r:id="rId10"/>
    <p:sldLayoutId id="2147483662" r:id="rId11"/>
    <p:sldLayoutId id="2147483661" r:id="rId1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0A169AF6-8A49-42C2-9293-9155CE347A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65D5FE-5B51-4A72-89F0-CAA30D15CC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21000"/>
                </a:schemeClr>
              </a:gs>
              <a:gs pos="51000">
                <a:srgbClr val="07090B">
                  <a:alpha val="70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44018-1689-4B88-B5CE-F7AC0B861791}"/>
              </a:ext>
            </a:extLst>
          </p:cNvPr>
          <p:cNvSpPr txBox="1"/>
          <p:nvPr/>
        </p:nvSpPr>
        <p:spPr>
          <a:xfrm>
            <a:off x="1036320" y="1051560"/>
            <a:ext cx="4861560" cy="13696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900" b="1" err="1">
                <a:solidFill>
                  <a:schemeClr val="bg1"/>
                </a:solidFill>
              </a:rPr>
              <a:t>LiftLog</a:t>
            </a:r>
            <a:endParaRPr lang="en-US" sz="89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A43EF-D4C0-464A-9A52-C16018637D53}"/>
              </a:ext>
            </a:extLst>
          </p:cNvPr>
          <p:cNvSpPr txBox="1"/>
          <p:nvPr/>
        </p:nvSpPr>
        <p:spPr>
          <a:xfrm>
            <a:off x="1082040" y="2621104"/>
            <a:ext cx="647700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Logging them lifts, cataloging those </a:t>
            </a:r>
            <a:r>
              <a:rPr lang="en-US" sz="4400" err="1">
                <a:solidFill>
                  <a:schemeClr val="bg1"/>
                </a:solidFill>
              </a:rPr>
              <a:t>gainz</a:t>
            </a:r>
            <a:endParaRPr lang="en-US" sz="4400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3AA2EF-93B0-4881-8C2A-D2F817457F77}"/>
              </a:ext>
            </a:extLst>
          </p:cNvPr>
          <p:cNvGrpSpPr/>
          <p:nvPr/>
        </p:nvGrpSpPr>
        <p:grpSpPr>
          <a:xfrm>
            <a:off x="1134592" y="5543842"/>
            <a:ext cx="7566406" cy="738664"/>
            <a:chOff x="1082040" y="5223802"/>
            <a:chExt cx="7566406" cy="7386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B53D1C-69FF-4712-8BD9-2A0E8DCCEA45}"/>
                </a:ext>
              </a:extLst>
            </p:cNvPr>
            <p:cNvSpPr txBox="1"/>
            <p:nvPr/>
          </p:nvSpPr>
          <p:spPr>
            <a:xfrm>
              <a:off x="1082040" y="5223802"/>
              <a:ext cx="1440978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2800"/>
              </a:lvl1pPr>
            </a:lstStyle>
            <a:p>
              <a:r>
                <a:rPr lang="en-US" sz="1600">
                  <a:solidFill>
                    <a:schemeClr val="bg1"/>
                  </a:solidFill>
                </a:rPr>
                <a:t>David Ralston</a:t>
              </a:r>
              <a:br>
                <a:rPr lang="en-US" sz="1600">
                  <a:solidFill>
                    <a:schemeClr val="bg1"/>
                  </a:solidFill>
                </a:rPr>
              </a:b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Scrum Master</a:t>
              </a:r>
            </a:p>
            <a:p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0CF075-E044-46AC-AE7C-EBF01163656B}"/>
                </a:ext>
              </a:extLst>
            </p:cNvPr>
            <p:cNvSpPr txBox="1"/>
            <p:nvPr/>
          </p:nvSpPr>
          <p:spPr>
            <a:xfrm>
              <a:off x="2699758" y="5223802"/>
              <a:ext cx="144131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2800"/>
              </a:lvl1pPr>
            </a:lstStyle>
            <a:p>
              <a:r>
                <a:rPr lang="en-US" sz="1600">
                  <a:solidFill>
                    <a:schemeClr val="bg1"/>
                  </a:solidFill>
                </a:rPr>
                <a:t>Ishan Pathirana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6C2D21-FEEE-417C-8EBA-6F9958B7F377}"/>
                </a:ext>
              </a:extLst>
            </p:cNvPr>
            <p:cNvSpPr txBox="1"/>
            <p:nvPr/>
          </p:nvSpPr>
          <p:spPr>
            <a:xfrm>
              <a:off x="4469875" y="5223802"/>
              <a:ext cx="1440978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2800"/>
              </a:lvl1pPr>
            </a:lstStyle>
            <a:p>
              <a:r>
                <a:rPr lang="en-US" sz="1600">
                  <a:solidFill>
                    <a:schemeClr val="bg1"/>
                  </a:solidFill>
                </a:rPr>
                <a:t>Rahul Arora</a:t>
              </a:r>
              <a:br>
                <a:rPr lang="en-US" sz="1600">
                  <a:solidFill>
                    <a:schemeClr val="bg1"/>
                  </a:solidFill>
                </a:rPr>
              </a:b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Project Owner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4F29F8-EE26-4E3C-A169-E3F5B0C0C78D}"/>
                </a:ext>
              </a:extLst>
            </p:cNvPr>
            <p:cNvSpPr txBox="1"/>
            <p:nvPr/>
          </p:nvSpPr>
          <p:spPr>
            <a:xfrm>
              <a:off x="5956528" y="5223802"/>
              <a:ext cx="144097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2800"/>
              </a:lvl1pPr>
            </a:lstStyle>
            <a:p>
              <a:r>
                <a:rPr lang="en-US" sz="1600">
                  <a:solidFill>
                    <a:schemeClr val="bg1"/>
                  </a:solidFill>
                </a:rPr>
                <a:t>Scott Zin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46346F-4EB1-4250-BDFB-855AF344F6EC}"/>
                </a:ext>
              </a:extLst>
            </p:cNvPr>
            <p:cNvSpPr txBox="1"/>
            <p:nvPr/>
          </p:nvSpPr>
          <p:spPr>
            <a:xfrm>
              <a:off x="7207468" y="5223802"/>
              <a:ext cx="144097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2800"/>
              </a:lvl1pPr>
            </a:lstStyle>
            <a:p>
              <a:r>
                <a:rPr lang="en-US" sz="1600" err="1">
                  <a:solidFill>
                    <a:schemeClr val="bg1"/>
                  </a:solidFill>
                </a:rPr>
                <a:t>Yotam</a:t>
              </a:r>
              <a:r>
                <a:rPr lang="en-US" sz="1600">
                  <a:solidFill>
                    <a:schemeClr val="bg1"/>
                  </a:solidFill>
                </a:rPr>
                <a:t> Golan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DB3A0DE-34D2-4247-97BD-332FBBFFF130}"/>
              </a:ext>
            </a:extLst>
          </p:cNvPr>
          <p:cNvGrpSpPr/>
          <p:nvPr/>
        </p:nvGrpSpPr>
        <p:grpSpPr>
          <a:xfrm>
            <a:off x="1134592" y="5042499"/>
            <a:ext cx="7279640" cy="325660"/>
            <a:chOff x="1082040" y="4813899"/>
            <a:chExt cx="7279640" cy="3256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0EA1EC-5464-449A-8DBB-16FA7AA62D73}"/>
                </a:ext>
              </a:extLst>
            </p:cNvPr>
            <p:cNvSpPr txBox="1"/>
            <p:nvPr/>
          </p:nvSpPr>
          <p:spPr>
            <a:xfrm>
              <a:off x="1082040" y="4813899"/>
              <a:ext cx="283464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2800"/>
              </a:lvl1pPr>
            </a:lstStyle>
            <a:p>
              <a:r>
                <a:rPr lang="en-US" sz="1400">
                  <a:solidFill>
                    <a:schemeClr val="bg1"/>
                  </a:solidFill>
                </a:rPr>
                <a:t>THE HIGH FIVE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6F28A13-25F0-4554-BAF8-700E62563946}"/>
                </a:ext>
              </a:extLst>
            </p:cNvPr>
            <p:cNvCxnSpPr>
              <a:cxnSpLocks/>
            </p:cNvCxnSpPr>
            <p:nvPr/>
          </p:nvCxnSpPr>
          <p:spPr>
            <a:xfrm>
              <a:off x="1082040" y="5139559"/>
              <a:ext cx="7279640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847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B1699B9-D478-4EFC-9686-9DEFD9521499}"/>
              </a:ext>
            </a:extLst>
          </p:cNvPr>
          <p:cNvSpPr txBox="1"/>
          <p:nvPr/>
        </p:nvSpPr>
        <p:spPr>
          <a:xfrm>
            <a:off x="812426" y="1852894"/>
            <a:ext cx="4434513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800">
                <a:ln w="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Adobe Gothic Std B" panose="020B0800000000000000" pitchFamily="34" charset="-128"/>
              </a:rPr>
              <a:t>Challenges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244CABC-A9B0-4F26-8060-D4C215089313}"/>
              </a:ext>
            </a:extLst>
          </p:cNvPr>
          <p:cNvSpPr/>
          <p:nvPr/>
        </p:nvSpPr>
        <p:spPr>
          <a:xfrm rot="20803565">
            <a:off x="5672600" y="-234250"/>
            <a:ext cx="4971165" cy="4925210"/>
          </a:xfrm>
          <a:custGeom>
            <a:avLst/>
            <a:gdLst>
              <a:gd name="connsiteX0" fmla="*/ 0 w 4934095"/>
              <a:gd name="connsiteY0" fmla="*/ 2467048 h 4934095"/>
              <a:gd name="connsiteX1" fmla="*/ 2467048 w 4934095"/>
              <a:gd name="connsiteY1" fmla="*/ 0 h 4934095"/>
              <a:gd name="connsiteX2" fmla="*/ 4934096 w 4934095"/>
              <a:gd name="connsiteY2" fmla="*/ 2467048 h 4934095"/>
              <a:gd name="connsiteX3" fmla="*/ 2467048 w 4934095"/>
              <a:gd name="connsiteY3" fmla="*/ 4934096 h 4934095"/>
              <a:gd name="connsiteX4" fmla="*/ 0 w 4934095"/>
              <a:gd name="connsiteY4" fmla="*/ 2467048 h 4934095"/>
              <a:gd name="connsiteX0" fmla="*/ 123794 w 5057890"/>
              <a:gd name="connsiteY0" fmla="*/ 2513513 h 4980561"/>
              <a:gd name="connsiteX1" fmla="*/ 599180 w 5057890"/>
              <a:gd name="connsiteY1" fmla="*/ 1020774 h 4980561"/>
              <a:gd name="connsiteX2" fmla="*/ 2590842 w 5057890"/>
              <a:gd name="connsiteY2" fmla="*/ 46465 h 4980561"/>
              <a:gd name="connsiteX3" fmla="*/ 5057890 w 5057890"/>
              <a:gd name="connsiteY3" fmla="*/ 2513513 h 4980561"/>
              <a:gd name="connsiteX4" fmla="*/ 2590842 w 5057890"/>
              <a:gd name="connsiteY4" fmla="*/ 4980561 h 4980561"/>
              <a:gd name="connsiteX5" fmla="*/ 123794 w 5057890"/>
              <a:gd name="connsiteY5" fmla="*/ 2513513 h 4980561"/>
              <a:gd name="connsiteX0" fmla="*/ 90274 w 5024370"/>
              <a:gd name="connsiteY0" fmla="*/ 2527571 h 4994619"/>
              <a:gd name="connsiteX1" fmla="*/ 728220 w 5024370"/>
              <a:gd name="connsiteY1" fmla="*/ 902752 h 4994619"/>
              <a:gd name="connsiteX2" fmla="*/ 2557322 w 5024370"/>
              <a:gd name="connsiteY2" fmla="*/ 60523 h 4994619"/>
              <a:gd name="connsiteX3" fmla="*/ 5024370 w 5024370"/>
              <a:gd name="connsiteY3" fmla="*/ 2527571 h 4994619"/>
              <a:gd name="connsiteX4" fmla="*/ 2557322 w 5024370"/>
              <a:gd name="connsiteY4" fmla="*/ 4994619 h 4994619"/>
              <a:gd name="connsiteX5" fmla="*/ 90274 w 5024370"/>
              <a:gd name="connsiteY5" fmla="*/ 2527571 h 4994619"/>
              <a:gd name="connsiteX0" fmla="*/ 90274 w 5046002"/>
              <a:gd name="connsiteY0" fmla="*/ 2471700 h 4938748"/>
              <a:gd name="connsiteX1" fmla="*/ 728220 w 5046002"/>
              <a:gd name="connsiteY1" fmla="*/ 846881 h 4938748"/>
              <a:gd name="connsiteX2" fmla="*/ 2557322 w 5046002"/>
              <a:gd name="connsiteY2" fmla="*/ 4652 h 4938748"/>
              <a:gd name="connsiteX3" fmla="*/ 3694939 w 5046002"/>
              <a:gd name="connsiteY3" fmla="*/ 603041 h 4938748"/>
              <a:gd name="connsiteX4" fmla="*/ 5024370 w 5046002"/>
              <a:gd name="connsiteY4" fmla="*/ 2471700 h 4938748"/>
              <a:gd name="connsiteX5" fmla="*/ 2557322 w 5046002"/>
              <a:gd name="connsiteY5" fmla="*/ 4938748 h 4938748"/>
              <a:gd name="connsiteX6" fmla="*/ 90274 w 5046002"/>
              <a:gd name="connsiteY6" fmla="*/ 2471700 h 4938748"/>
              <a:gd name="connsiteX0" fmla="*/ 90274 w 5064087"/>
              <a:gd name="connsiteY0" fmla="*/ 2467416 h 4934464"/>
              <a:gd name="connsiteX1" fmla="*/ 728220 w 5064087"/>
              <a:gd name="connsiteY1" fmla="*/ 842597 h 4934464"/>
              <a:gd name="connsiteX2" fmla="*/ 2557322 w 5064087"/>
              <a:gd name="connsiteY2" fmla="*/ 368 h 4934464"/>
              <a:gd name="connsiteX3" fmla="*/ 4274059 w 5064087"/>
              <a:gd name="connsiteY3" fmla="*/ 761317 h 4934464"/>
              <a:gd name="connsiteX4" fmla="*/ 5024370 w 5064087"/>
              <a:gd name="connsiteY4" fmla="*/ 2467416 h 4934464"/>
              <a:gd name="connsiteX5" fmla="*/ 2557322 w 5064087"/>
              <a:gd name="connsiteY5" fmla="*/ 4934464 h 4934464"/>
              <a:gd name="connsiteX6" fmla="*/ 90274 w 5064087"/>
              <a:gd name="connsiteY6" fmla="*/ 2467416 h 4934464"/>
              <a:gd name="connsiteX0" fmla="*/ 90274 w 5064087"/>
              <a:gd name="connsiteY0" fmla="*/ 2476000 h 4943048"/>
              <a:gd name="connsiteX1" fmla="*/ 728220 w 5064087"/>
              <a:gd name="connsiteY1" fmla="*/ 851181 h 4943048"/>
              <a:gd name="connsiteX2" fmla="*/ 1378459 w 5064087"/>
              <a:gd name="connsiteY2" fmla="*/ 383820 h 4943048"/>
              <a:gd name="connsiteX3" fmla="*/ 2557322 w 5064087"/>
              <a:gd name="connsiteY3" fmla="*/ 8952 h 4943048"/>
              <a:gd name="connsiteX4" fmla="*/ 4274059 w 5064087"/>
              <a:gd name="connsiteY4" fmla="*/ 769901 h 4943048"/>
              <a:gd name="connsiteX5" fmla="*/ 5024370 w 5064087"/>
              <a:gd name="connsiteY5" fmla="*/ 2476000 h 4943048"/>
              <a:gd name="connsiteX6" fmla="*/ 2557322 w 5064087"/>
              <a:gd name="connsiteY6" fmla="*/ 4943048 h 4943048"/>
              <a:gd name="connsiteX7" fmla="*/ 90274 w 5064087"/>
              <a:gd name="connsiteY7" fmla="*/ 2476000 h 4943048"/>
              <a:gd name="connsiteX0" fmla="*/ 90274 w 5064087"/>
              <a:gd name="connsiteY0" fmla="*/ 2476000 h 4963241"/>
              <a:gd name="connsiteX1" fmla="*/ 728220 w 5064087"/>
              <a:gd name="connsiteY1" fmla="*/ 851181 h 4963241"/>
              <a:gd name="connsiteX2" fmla="*/ 1378459 w 5064087"/>
              <a:gd name="connsiteY2" fmla="*/ 383820 h 4963241"/>
              <a:gd name="connsiteX3" fmla="*/ 2557322 w 5064087"/>
              <a:gd name="connsiteY3" fmla="*/ 8952 h 4963241"/>
              <a:gd name="connsiteX4" fmla="*/ 4274059 w 5064087"/>
              <a:gd name="connsiteY4" fmla="*/ 769901 h 4963241"/>
              <a:gd name="connsiteX5" fmla="*/ 5024370 w 5064087"/>
              <a:gd name="connsiteY5" fmla="*/ 2476000 h 4963241"/>
              <a:gd name="connsiteX6" fmla="*/ 2557322 w 5064087"/>
              <a:gd name="connsiteY6" fmla="*/ 4943048 h 4963241"/>
              <a:gd name="connsiteX7" fmla="*/ 687579 w 5064087"/>
              <a:gd name="connsiteY7" fmla="*/ 3584220 h 4963241"/>
              <a:gd name="connsiteX8" fmla="*/ 90274 w 5064087"/>
              <a:gd name="connsiteY8" fmla="*/ 2476000 h 4963241"/>
              <a:gd name="connsiteX0" fmla="*/ 90274 w 5064087"/>
              <a:gd name="connsiteY0" fmla="*/ 2476000 h 5018875"/>
              <a:gd name="connsiteX1" fmla="*/ 728220 w 5064087"/>
              <a:gd name="connsiteY1" fmla="*/ 851181 h 5018875"/>
              <a:gd name="connsiteX2" fmla="*/ 1378459 w 5064087"/>
              <a:gd name="connsiteY2" fmla="*/ 383820 h 5018875"/>
              <a:gd name="connsiteX3" fmla="*/ 2557322 w 5064087"/>
              <a:gd name="connsiteY3" fmla="*/ 8952 h 5018875"/>
              <a:gd name="connsiteX4" fmla="*/ 4274059 w 5064087"/>
              <a:gd name="connsiteY4" fmla="*/ 769901 h 5018875"/>
              <a:gd name="connsiteX5" fmla="*/ 5024370 w 5064087"/>
              <a:gd name="connsiteY5" fmla="*/ 2476000 h 5018875"/>
              <a:gd name="connsiteX6" fmla="*/ 2557322 w 5064087"/>
              <a:gd name="connsiteY6" fmla="*/ 4943048 h 5018875"/>
              <a:gd name="connsiteX7" fmla="*/ 1358139 w 5064087"/>
              <a:gd name="connsiteY7" fmla="*/ 4315740 h 5018875"/>
              <a:gd name="connsiteX8" fmla="*/ 687579 w 5064087"/>
              <a:gd name="connsiteY8" fmla="*/ 3584220 h 5018875"/>
              <a:gd name="connsiteX9" fmla="*/ 90274 w 5064087"/>
              <a:gd name="connsiteY9" fmla="*/ 2476000 h 5018875"/>
              <a:gd name="connsiteX0" fmla="*/ 20296 w 4994109"/>
              <a:gd name="connsiteY0" fmla="*/ 2476000 h 5018875"/>
              <a:gd name="connsiteX1" fmla="*/ 658242 w 4994109"/>
              <a:gd name="connsiteY1" fmla="*/ 851181 h 5018875"/>
              <a:gd name="connsiteX2" fmla="*/ 1308481 w 4994109"/>
              <a:gd name="connsiteY2" fmla="*/ 383820 h 5018875"/>
              <a:gd name="connsiteX3" fmla="*/ 2487344 w 4994109"/>
              <a:gd name="connsiteY3" fmla="*/ 8952 h 5018875"/>
              <a:gd name="connsiteX4" fmla="*/ 4204081 w 4994109"/>
              <a:gd name="connsiteY4" fmla="*/ 769901 h 5018875"/>
              <a:gd name="connsiteX5" fmla="*/ 4954392 w 4994109"/>
              <a:gd name="connsiteY5" fmla="*/ 2476000 h 5018875"/>
              <a:gd name="connsiteX6" fmla="*/ 2487344 w 4994109"/>
              <a:gd name="connsiteY6" fmla="*/ 4943048 h 5018875"/>
              <a:gd name="connsiteX7" fmla="*/ 1288161 w 4994109"/>
              <a:gd name="connsiteY7" fmla="*/ 4315740 h 5018875"/>
              <a:gd name="connsiteX8" fmla="*/ 383921 w 4994109"/>
              <a:gd name="connsiteY8" fmla="*/ 3797580 h 5018875"/>
              <a:gd name="connsiteX9" fmla="*/ 20296 w 4994109"/>
              <a:gd name="connsiteY9" fmla="*/ 2476000 h 5018875"/>
              <a:gd name="connsiteX0" fmla="*/ 20296 w 4994109"/>
              <a:gd name="connsiteY0" fmla="*/ 2476000 h 5063801"/>
              <a:gd name="connsiteX1" fmla="*/ 658242 w 4994109"/>
              <a:gd name="connsiteY1" fmla="*/ 851181 h 5063801"/>
              <a:gd name="connsiteX2" fmla="*/ 1308481 w 4994109"/>
              <a:gd name="connsiteY2" fmla="*/ 383820 h 5063801"/>
              <a:gd name="connsiteX3" fmla="*/ 2487344 w 4994109"/>
              <a:gd name="connsiteY3" fmla="*/ 8952 h 5063801"/>
              <a:gd name="connsiteX4" fmla="*/ 4204081 w 4994109"/>
              <a:gd name="connsiteY4" fmla="*/ 769901 h 5063801"/>
              <a:gd name="connsiteX5" fmla="*/ 4954392 w 4994109"/>
              <a:gd name="connsiteY5" fmla="*/ 2476000 h 5063801"/>
              <a:gd name="connsiteX6" fmla="*/ 2487344 w 4994109"/>
              <a:gd name="connsiteY6" fmla="*/ 4943048 h 5063801"/>
              <a:gd name="connsiteX7" fmla="*/ 1206881 w 4994109"/>
              <a:gd name="connsiteY7" fmla="*/ 4569740 h 5063801"/>
              <a:gd name="connsiteX8" fmla="*/ 383921 w 4994109"/>
              <a:gd name="connsiteY8" fmla="*/ 3797580 h 5063801"/>
              <a:gd name="connsiteX9" fmla="*/ 20296 w 4994109"/>
              <a:gd name="connsiteY9" fmla="*/ 2476000 h 5063801"/>
              <a:gd name="connsiteX0" fmla="*/ 20296 w 4994109"/>
              <a:gd name="connsiteY0" fmla="*/ 2476000 h 5040459"/>
              <a:gd name="connsiteX1" fmla="*/ 658242 w 4994109"/>
              <a:gd name="connsiteY1" fmla="*/ 851181 h 5040459"/>
              <a:gd name="connsiteX2" fmla="*/ 1308481 w 4994109"/>
              <a:gd name="connsiteY2" fmla="*/ 383820 h 5040459"/>
              <a:gd name="connsiteX3" fmla="*/ 2487344 w 4994109"/>
              <a:gd name="connsiteY3" fmla="*/ 8952 h 5040459"/>
              <a:gd name="connsiteX4" fmla="*/ 4204081 w 4994109"/>
              <a:gd name="connsiteY4" fmla="*/ 769901 h 5040459"/>
              <a:gd name="connsiteX5" fmla="*/ 4954392 w 4994109"/>
              <a:gd name="connsiteY5" fmla="*/ 2476000 h 5040459"/>
              <a:gd name="connsiteX6" fmla="*/ 2487344 w 4994109"/>
              <a:gd name="connsiteY6" fmla="*/ 4943048 h 5040459"/>
              <a:gd name="connsiteX7" fmla="*/ 1206881 w 4994109"/>
              <a:gd name="connsiteY7" fmla="*/ 4569740 h 5040459"/>
              <a:gd name="connsiteX8" fmla="*/ 383921 w 4994109"/>
              <a:gd name="connsiteY8" fmla="*/ 3797580 h 5040459"/>
              <a:gd name="connsiteX9" fmla="*/ 20296 w 4994109"/>
              <a:gd name="connsiteY9" fmla="*/ 2476000 h 5040459"/>
              <a:gd name="connsiteX0" fmla="*/ 20296 w 4994109"/>
              <a:gd name="connsiteY0" fmla="*/ 2476000 h 5013226"/>
              <a:gd name="connsiteX1" fmla="*/ 658242 w 4994109"/>
              <a:gd name="connsiteY1" fmla="*/ 851181 h 5013226"/>
              <a:gd name="connsiteX2" fmla="*/ 1308481 w 4994109"/>
              <a:gd name="connsiteY2" fmla="*/ 383820 h 5013226"/>
              <a:gd name="connsiteX3" fmla="*/ 2487344 w 4994109"/>
              <a:gd name="connsiteY3" fmla="*/ 8952 h 5013226"/>
              <a:gd name="connsiteX4" fmla="*/ 4204081 w 4994109"/>
              <a:gd name="connsiteY4" fmla="*/ 769901 h 5013226"/>
              <a:gd name="connsiteX5" fmla="*/ 4954392 w 4994109"/>
              <a:gd name="connsiteY5" fmla="*/ 2476000 h 5013226"/>
              <a:gd name="connsiteX6" fmla="*/ 2853104 w 4994109"/>
              <a:gd name="connsiteY6" fmla="*/ 4912568 h 5013226"/>
              <a:gd name="connsiteX7" fmla="*/ 1206881 w 4994109"/>
              <a:gd name="connsiteY7" fmla="*/ 4569740 h 5013226"/>
              <a:gd name="connsiteX8" fmla="*/ 383921 w 4994109"/>
              <a:gd name="connsiteY8" fmla="*/ 3797580 h 5013226"/>
              <a:gd name="connsiteX9" fmla="*/ 20296 w 4994109"/>
              <a:gd name="connsiteY9" fmla="*/ 2476000 h 5013226"/>
              <a:gd name="connsiteX0" fmla="*/ 20296 w 4956153"/>
              <a:gd name="connsiteY0" fmla="*/ 2476000 h 4931025"/>
              <a:gd name="connsiteX1" fmla="*/ 658242 w 4956153"/>
              <a:gd name="connsiteY1" fmla="*/ 851181 h 4931025"/>
              <a:gd name="connsiteX2" fmla="*/ 1308481 w 4956153"/>
              <a:gd name="connsiteY2" fmla="*/ 383820 h 4931025"/>
              <a:gd name="connsiteX3" fmla="*/ 2487344 w 4956153"/>
              <a:gd name="connsiteY3" fmla="*/ 8952 h 4931025"/>
              <a:gd name="connsiteX4" fmla="*/ 4204081 w 4956153"/>
              <a:gd name="connsiteY4" fmla="*/ 769901 h 4931025"/>
              <a:gd name="connsiteX5" fmla="*/ 4954392 w 4956153"/>
              <a:gd name="connsiteY5" fmla="*/ 2476000 h 4931025"/>
              <a:gd name="connsiteX6" fmla="*/ 4021201 w 4956153"/>
              <a:gd name="connsiteY6" fmla="*/ 3899180 h 4931025"/>
              <a:gd name="connsiteX7" fmla="*/ 2853104 w 4956153"/>
              <a:gd name="connsiteY7" fmla="*/ 4912568 h 4931025"/>
              <a:gd name="connsiteX8" fmla="*/ 1206881 w 4956153"/>
              <a:gd name="connsiteY8" fmla="*/ 4569740 h 4931025"/>
              <a:gd name="connsiteX9" fmla="*/ 383921 w 4956153"/>
              <a:gd name="connsiteY9" fmla="*/ 3797580 h 4931025"/>
              <a:gd name="connsiteX10" fmla="*/ 20296 w 4956153"/>
              <a:gd name="connsiteY10" fmla="*/ 2476000 h 4931025"/>
              <a:gd name="connsiteX0" fmla="*/ 20296 w 4964034"/>
              <a:gd name="connsiteY0" fmla="*/ 2476000 h 4931025"/>
              <a:gd name="connsiteX1" fmla="*/ 658242 w 4964034"/>
              <a:gd name="connsiteY1" fmla="*/ 851181 h 4931025"/>
              <a:gd name="connsiteX2" fmla="*/ 1308481 w 4964034"/>
              <a:gd name="connsiteY2" fmla="*/ 383820 h 4931025"/>
              <a:gd name="connsiteX3" fmla="*/ 2487344 w 4964034"/>
              <a:gd name="connsiteY3" fmla="*/ 8952 h 4931025"/>
              <a:gd name="connsiteX4" fmla="*/ 4204081 w 4964034"/>
              <a:gd name="connsiteY4" fmla="*/ 769901 h 4931025"/>
              <a:gd name="connsiteX5" fmla="*/ 4954392 w 4964034"/>
              <a:gd name="connsiteY5" fmla="*/ 2476000 h 4931025"/>
              <a:gd name="connsiteX6" fmla="*/ 4590161 w 4964034"/>
              <a:gd name="connsiteY6" fmla="*/ 3259101 h 4931025"/>
              <a:gd name="connsiteX7" fmla="*/ 4021201 w 4964034"/>
              <a:gd name="connsiteY7" fmla="*/ 3899180 h 4931025"/>
              <a:gd name="connsiteX8" fmla="*/ 2853104 w 4964034"/>
              <a:gd name="connsiteY8" fmla="*/ 4912568 h 4931025"/>
              <a:gd name="connsiteX9" fmla="*/ 1206881 w 4964034"/>
              <a:gd name="connsiteY9" fmla="*/ 4569740 h 4931025"/>
              <a:gd name="connsiteX10" fmla="*/ 383921 w 4964034"/>
              <a:gd name="connsiteY10" fmla="*/ 3797580 h 4931025"/>
              <a:gd name="connsiteX11" fmla="*/ 20296 w 4964034"/>
              <a:gd name="connsiteY11" fmla="*/ 2476000 h 4931025"/>
              <a:gd name="connsiteX0" fmla="*/ 20296 w 4964034"/>
              <a:gd name="connsiteY0" fmla="*/ 2476000 h 4919497"/>
              <a:gd name="connsiteX1" fmla="*/ 658242 w 4964034"/>
              <a:gd name="connsiteY1" fmla="*/ 851181 h 4919497"/>
              <a:gd name="connsiteX2" fmla="*/ 1308481 w 4964034"/>
              <a:gd name="connsiteY2" fmla="*/ 383820 h 4919497"/>
              <a:gd name="connsiteX3" fmla="*/ 2487344 w 4964034"/>
              <a:gd name="connsiteY3" fmla="*/ 8952 h 4919497"/>
              <a:gd name="connsiteX4" fmla="*/ 4204081 w 4964034"/>
              <a:gd name="connsiteY4" fmla="*/ 769901 h 4919497"/>
              <a:gd name="connsiteX5" fmla="*/ 4954392 w 4964034"/>
              <a:gd name="connsiteY5" fmla="*/ 2476000 h 4919497"/>
              <a:gd name="connsiteX6" fmla="*/ 4590161 w 4964034"/>
              <a:gd name="connsiteY6" fmla="*/ 3259101 h 4919497"/>
              <a:gd name="connsiteX7" fmla="*/ 4143121 w 4964034"/>
              <a:gd name="connsiteY7" fmla="*/ 4193820 h 4919497"/>
              <a:gd name="connsiteX8" fmla="*/ 2853104 w 4964034"/>
              <a:gd name="connsiteY8" fmla="*/ 4912568 h 4919497"/>
              <a:gd name="connsiteX9" fmla="*/ 1206881 w 4964034"/>
              <a:gd name="connsiteY9" fmla="*/ 4569740 h 4919497"/>
              <a:gd name="connsiteX10" fmla="*/ 383921 w 4964034"/>
              <a:gd name="connsiteY10" fmla="*/ 3797580 h 4919497"/>
              <a:gd name="connsiteX11" fmla="*/ 20296 w 4964034"/>
              <a:gd name="connsiteY11" fmla="*/ 2476000 h 4919497"/>
              <a:gd name="connsiteX0" fmla="*/ 20296 w 4971165"/>
              <a:gd name="connsiteY0" fmla="*/ 2476000 h 4919497"/>
              <a:gd name="connsiteX1" fmla="*/ 658242 w 4971165"/>
              <a:gd name="connsiteY1" fmla="*/ 851181 h 4919497"/>
              <a:gd name="connsiteX2" fmla="*/ 1308481 w 4971165"/>
              <a:gd name="connsiteY2" fmla="*/ 383820 h 4919497"/>
              <a:gd name="connsiteX3" fmla="*/ 2487344 w 4971165"/>
              <a:gd name="connsiteY3" fmla="*/ 8952 h 4919497"/>
              <a:gd name="connsiteX4" fmla="*/ 4204081 w 4971165"/>
              <a:gd name="connsiteY4" fmla="*/ 769901 h 4919497"/>
              <a:gd name="connsiteX5" fmla="*/ 4954392 w 4971165"/>
              <a:gd name="connsiteY5" fmla="*/ 2476000 h 4919497"/>
              <a:gd name="connsiteX6" fmla="*/ 4732401 w 4971165"/>
              <a:gd name="connsiteY6" fmla="*/ 3381021 h 4919497"/>
              <a:gd name="connsiteX7" fmla="*/ 4143121 w 4971165"/>
              <a:gd name="connsiteY7" fmla="*/ 4193820 h 4919497"/>
              <a:gd name="connsiteX8" fmla="*/ 2853104 w 4971165"/>
              <a:gd name="connsiteY8" fmla="*/ 4912568 h 4919497"/>
              <a:gd name="connsiteX9" fmla="*/ 1206881 w 4971165"/>
              <a:gd name="connsiteY9" fmla="*/ 4569740 h 4919497"/>
              <a:gd name="connsiteX10" fmla="*/ 383921 w 4971165"/>
              <a:gd name="connsiteY10" fmla="*/ 3797580 h 4919497"/>
              <a:gd name="connsiteX11" fmla="*/ 20296 w 4971165"/>
              <a:gd name="connsiteY11" fmla="*/ 2476000 h 4919497"/>
              <a:gd name="connsiteX0" fmla="*/ 20296 w 4971165"/>
              <a:gd name="connsiteY0" fmla="*/ 2476000 h 4925210"/>
              <a:gd name="connsiteX1" fmla="*/ 658242 w 4971165"/>
              <a:gd name="connsiteY1" fmla="*/ 851181 h 4925210"/>
              <a:gd name="connsiteX2" fmla="*/ 1308481 w 4971165"/>
              <a:gd name="connsiteY2" fmla="*/ 383820 h 4925210"/>
              <a:gd name="connsiteX3" fmla="*/ 2487344 w 4971165"/>
              <a:gd name="connsiteY3" fmla="*/ 8952 h 4925210"/>
              <a:gd name="connsiteX4" fmla="*/ 4204081 w 4971165"/>
              <a:gd name="connsiteY4" fmla="*/ 769901 h 4925210"/>
              <a:gd name="connsiteX5" fmla="*/ 4954392 w 4971165"/>
              <a:gd name="connsiteY5" fmla="*/ 2476000 h 4925210"/>
              <a:gd name="connsiteX6" fmla="*/ 4732401 w 4971165"/>
              <a:gd name="connsiteY6" fmla="*/ 3381021 h 4925210"/>
              <a:gd name="connsiteX7" fmla="*/ 4143121 w 4971165"/>
              <a:gd name="connsiteY7" fmla="*/ 4193820 h 4925210"/>
              <a:gd name="connsiteX8" fmla="*/ 2853104 w 4971165"/>
              <a:gd name="connsiteY8" fmla="*/ 4912568 h 4925210"/>
              <a:gd name="connsiteX9" fmla="*/ 1206881 w 4971165"/>
              <a:gd name="connsiteY9" fmla="*/ 4569740 h 4925210"/>
              <a:gd name="connsiteX10" fmla="*/ 383921 w 4971165"/>
              <a:gd name="connsiteY10" fmla="*/ 3797580 h 4925210"/>
              <a:gd name="connsiteX11" fmla="*/ 20296 w 4971165"/>
              <a:gd name="connsiteY11" fmla="*/ 2476000 h 492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71165" h="4925210">
                <a:moveTo>
                  <a:pt x="20296" y="2476000"/>
                </a:moveTo>
                <a:cubicBezTo>
                  <a:pt x="66016" y="1984934"/>
                  <a:pt x="247067" y="1262356"/>
                  <a:pt x="658242" y="851181"/>
                </a:cubicBezTo>
                <a:cubicBezTo>
                  <a:pt x="872939" y="502484"/>
                  <a:pt x="1003631" y="524192"/>
                  <a:pt x="1308481" y="383820"/>
                </a:cubicBezTo>
                <a:cubicBezTo>
                  <a:pt x="1613331" y="243449"/>
                  <a:pt x="2004744" y="-55395"/>
                  <a:pt x="2487344" y="8952"/>
                </a:cubicBezTo>
                <a:cubicBezTo>
                  <a:pt x="2969944" y="73299"/>
                  <a:pt x="3792906" y="358726"/>
                  <a:pt x="4204081" y="769901"/>
                </a:cubicBezTo>
                <a:cubicBezTo>
                  <a:pt x="4615256" y="1181076"/>
                  <a:pt x="4890045" y="2061133"/>
                  <a:pt x="4954392" y="2476000"/>
                </a:cubicBezTo>
                <a:cubicBezTo>
                  <a:pt x="5018739" y="2890867"/>
                  <a:pt x="4887933" y="3143824"/>
                  <a:pt x="4732401" y="3381021"/>
                </a:cubicBezTo>
                <a:cubicBezTo>
                  <a:pt x="4576869" y="3618218"/>
                  <a:pt x="4432630" y="3918242"/>
                  <a:pt x="4143121" y="4193820"/>
                </a:cubicBezTo>
                <a:cubicBezTo>
                  <a:pt x="3853612" y="4469398"/>
                  <a:pt x="3342477" y="4849915"/>
                  <a:pt x="2853104" y="4912568"/>
                </a:cubicBezTo>
                <a:cubicBezTo>
                  <a:pt x="2363731" y="4975221"/>
                  <a:pt x="1518505" y="4796211"/>
                  <a:pt x="1206881" y="4569740"/>
                </a:cubicBezTo>
                <a:cubicBezTo>
                  <a:pt x="895257" y="4343269"/>
                  <a:pt x="595232" y="4104203"/>
                  <a:pt x="383921" y="3797580"/>
                </a:cubicBezTo>
                <a:cubicBezTo>
                  <a:pt x="-27254" y="3386405"/>
                  <a:pt x="-25424" y="2967066"/>
                  <a:pt x="20296" y="247600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pic>
        <p:nvPicPr>
          <p:cNvPr id="6" name="Picture 5" descr="A picture containing dark&#10;&#10;Description automatically generated">
            <a:extLst>
              <a:ext uri="{FF2B5EF4-FFF2-40B4-BE49-F238E27FC236}">
                <a16:creationId xmlns:a16="http://schemas.microsoft.com/office/drawing/2014/main" id="{99B2F853-FB28-4492-BE49-062238A1E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9709">
            <a:off x="6867750" y="4316577"/>
            <a:ext cx="982324" cy="1584209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D3AE76D-0C71-4615-A907-9550D1E729C0}"/>
              </a:ext>
            </a:extLst>
          </p:cNvPr>
          <p:cNvSpPr/>
          <p:nvPr/>
        </p:nvSpPr>
        <p:spPr>
          <a:xfrm flipH="1" flipV="1">
            <a:off x="0" y="0"/>
            <a:ext cx="12192000" cy="6857999"/>
          </a:xfrm>
          <a:custGeom>
            <a:avLst/>
            <a:gdLst>
              <a:gd name="connsiteX0" fmla="*/ 790938 w 12192000"/>
              <a:gd name="connsiteY0" fmla="*/ 6857999 h 6857999"/>
              <a:gd name="connsiteX1" fmla="*/ 1 w 12192000"/>
              <a:gd name="connsiteY1" fmla="*/ 6857999 h 6857999"/>
              <a:gd name="connsiteX2" fmla="*/ 1 w 12192000"/>
              <a:gd name="connsiteY2" fmla="*/ 426721 h 6857999"/>
              <a:gd name="connsiteX3" fmla="*/ 0 w 12192000"/>
              <a:gd name="connsiteY3" fmla="*/ 426721 h 6857999"/>
              <a:gd name="connsiteX4" fmla="*/ 0 w 12192000"/>
              <a:gd name="connsiteY4" fmla="*/ 0 h 6857999"/>
              <a:gd name="connsiteX5" fmla="*/ 12192000 w 12192000"/>
              <a:gd name="connsiteY5" fmla="*/ 0 h 6857999"/>
              <a:gd name="connsiteX6" fmla="*/ 12192000 w 12192000"/>
              <a:gd name="connsiteY6" fmla="*/ 426719 h 6857999"/>
              <a:gd name="connsiteX7" fmla="*/ 12192000 w 12192000"/>
              <a:gd name="connsiteY7" fmla="*/ 426721 h 6857999"/>
              <a:gd name="connsiteX8" fmla="*/ 12191894 w 12192000"/>
              <a:gd name="connsiteY8" fmla="*/ 426721 h 6857999"/>
              <a:gd name="connsiteX9" fmla="*/ 11356187 w 12192000"/>
              <a:gd name="connsiteY9" fmla="*/ 442842 h 6857999"/>
              <a:gd name="connsiteX10" fmla="*/ 854758 w 12192000"/>
              <a:gd name="connsiteY10" fmla="*/ 6476031 h 6857999"/>
              <a:gd name="connsiteX11" fmla="*/ 790938 w 12192000"/>
              <a:gd name="connsiteY11" fmla="*/ 685799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7999">
                <a:moveTo>
                  <a:pt x="790938" y="6857999"/>
                </a:moveTo>
                <a:lnTo>
                  <a:pt x="1" y="6857999"/>
                </a:lnTo>
                <a:lnTo>
                  <a:pt x="1" y="426721"/>
                </a:lnTo>
                <a:lnTo>
                  <a:pt x="0" y="426721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26719"/>
                </a:lnTo>
                <a:lnTo>
                  <a:pt x="12192000" y="426721"/>
                </a:lnTo>
                <a:lnTo>
                  <a:pt x="12191894" y="426721"/>
                </a:lnTo>
                <a:lnTo>
                  <a:pt x="11356187" y="442842"/>
                </a:lnTo>
                <a:cubicBezTo>
                  <a:pt x="3207338" y="661175"/>
                  <a:pt x="1543771" y="2592108"/>
                  <a:pt x="854758" y="6476031"/>
                </a:cubicBezTo>
                <a:lnTo>
                  <a:pt x="790938" y="685799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algn="l"/>
            <a:endParaRPr lang="en-US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3C5823-6E2B-40C3-ADBF-D14D856C68BC}"/>
              </a:ext>
            </a:extLst>
          </p:cNvPr>
          <p:cNvSpPr txBox="1"/>
          <p:nvPr/>
        </p:nvSpPr>
        <p:spPr>
          <a:xfrm>
            <a:off x="6034673" y="1375903"/>
            <a:ext cx="42273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3600"/>
              </a:spcAft>
            </a:pPr>
            <a:r>
              <a:rPr lang="en-US" sz="2800">
                <a:solidFill>
                  <a:schemeClr val="bg1"/>
                </a:solidFill>
              </a:rPr>
              <a:t>Unfamiliar technology</a:t>
            </a:r>
          </a:p>
          <a:p>
            <a:pPr algn="ctr">
              <a:spcAft>
                <a:spcPts val="3600"/>
              </a:spcAft>
            </a:pPr>
            <a:r>
              <a:rPr lang="en-US" sz="2800">
                <a:solidFill>
                  <a:schemeClr val="bg1"/>
                </a:solidFill>
              </a:rPr>
              <a:t>Potential feature creep</a:t>
            </a:r>
            <a:endParaRPr lang="ru-RU" sz="2800">
              <a:solidFill>
                <a:schemeClr val="bg1"/>
              </a:solidFill>
            </a:endParaRPr>
          </a:p>
          <a:p>
            <a:pPr algn="ctr">
              <a:spcAft>
                <a:spcPts val="3600"/>
              </a:spcAft>
            </a:pPr>
            <a:r>
              <a:rPr lang="en-US" sz="2800">
                <a:solidFill>
                  <a:schemeClr val="bg1"/>
                </a:solidFill>
              </a:rPr>
              <a:t>UX/UI design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3A721D-4B42-48FC-B7A3-66087290AA07}"/>
              </a:ext>
            </a:extLst>
          </p:cNvPr>
          <p:cNvGrpSpPr/>
          <p:nvPr/>
        </p:nvGrpSpPr>
        <p:grpSpPr>
          <a:xfrm>
            <a:off x="7289927" y="2075486"/>
            <a:ext cx="1716878" cy="873965"/>
            <a:chOff x="7049886" y="979152"/>
            <a:chExt cx="1977768" cy="100676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6A09252-DE83-42DF-9AB6-98273F8B490D}"/>
                </a:ext>
              </a:extLst>
            </p:cNvPr>
            <p:cNvCxnSpPr>
              <a:cxnSpLocks/>
            </p:cNvCxnSpPr>
            <p:nvPr/>
          </p:nvCxnSpPr>
          <p:spPr>
            <a:xfrm>
              <a:off x="7049886" y="979152"/>
              <a:ext cx="1977768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6662C2D-9E74-47E0-BBA7-0FACB2CF8821}"/>
                </a:ext>
              </a:extLst>
            </p:cNvPr>
            <p:cNvCxnSpPr>
              <a:cxnSpLocks/>
            </p:cNvCxnSpPr>
            <p:nvPr/>
          </p:nvCxnSpPr>
          <p:spPr>
            <a:xfrm>
              <a:off x="7049886" y="1985921"/>
              <a:ext cx="1977768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10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ar, outdoor, road, transport&#10;&#10;Description automatically generated">
            <a:extLst>
              <a:ext uri="{FF2B5EF4-FFF2-40B4-BE49-F238E27FC236}">
                <a16:creationId xmlns:a16="http://schemas.microsoft.com/office/drawing/2014/main" id="{86D51A55-2B1C-4F5F-81D8-9EBB2ACF9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954" y="1074655"/>
            <a:ext cx="6918046" cy="4708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33066-63E5-405F-A8D1-AF91854E972A}"/>
              </a:ext>
            </a:extLst>
          </p:cNvPr>
          <p:cNvSpPr txBox="1"/>
          <p:nvPr/>
        </p:nvSpPr>
        <p:spPr>
          <a:xfrm>
            <a:off x="812427" y="1141907"/>
            <a:ext cx="397764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800">
                <a:ln w="0">
                  <a:noFill/>
                </a:ln>
                <a:solidFill>
                  <a:schemeClr val="bg1"/>
                </a:solidFill>
                <a:ea typeface="Adobe Gothic Std B" panose="020B0800000000000000" pitchFamily="34" charset="-128"/>
              </a:rPr>
              <a:t>Minimum Viable Product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B59D7-9AA5-4554-8BE7-44390323D474}"/>
              </a:ext>
            </a:extLst>
          </p:cNvPr>
          <p:cNvSpPr txBox="1"/>
          <p:nvPr/>
        </p:nvSpPr>
        <p:spPr>
          <a:xfrm>
            <a:off x="836811" y="2873649"/>
            <a:ext cx="4533842" cy="20774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sz="2100">
                <a:solidFill>
                  <a:schemeClr val="bg2">
                    <a:lumMod val="75000"/>
                  </a:schemeClr>
                </a:solidFill>
              </a:rPr>
              <a:t>As a User I will be able to: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>
                <a:solidFill>
                  <a:schemeClr val="bg2">
                    <a:lumMod val="75000"/>
                  </a:schemeClr>
                </a:solidFill>
              </a:rPr>
              <a:t>Login and edit my profile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>
                <a:solidFill>
                  <a:schemeClr val="bg2">
                    <a:lumMod val="75000"/>
                  </a:schemeClr>
                </a:solidFill>
              </a:rPr>
              <a:t>Select and track</a:t>
            </a:r>
            <a:br>
              <a:rPr lang="en-US" sz="210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2100">
                <a:solidFill>
                  <a:schemeClr val="bg2">
                    <a:lumMod val="75000"/>
                  </a:schemeClr>
                </a:solidFill>
              </a:rPr>
              <a:t>a pre-made workout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>
                <a:solidFill>
                  <a:schemeClr val="bg2">
                    <a:lumMod val="75000"/>
                  </a:schemeClr>
                </a:solidFill>
              </a:rPr>
              <a:t>Monitor progress</a:t>
            </a:r>
          </a:p>
        </p:txBody>
      </p:sp>
    </p:spTree>
    <p:extLst>
      <p:ext uri="{BB962C8B-B14F-4D97-AF65-F5344CB8AC3E}">
        <p14:creationId xmlns:p14="http://schemas.microsoft.com/office/powerpoint/2010/main" val="316118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6" descr="Изображение выглядит как спорт, дорога, держит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BFF9544F-77EF-4854-AD84-2D2BFBF9E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822" y="1892"/>
            <a:ext cx="9591173" cy="6854216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C69C5C8-4CC8-4AC6-AF8B-406320EA5920}"/>
              </a:ext>
            </a:extLst>
          </p:cNvPr>
          <p:cNvSpPr/>
          <p:nvPr/>
        </p:nvSpPr>
        <p:spPr>
          <a:xfrm>
            <a:off x="2596849" y="0"/>
            <a:ext cx="2673752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36000">
                <a:srgbClr val="0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9797D1-745B-4CF4-8BD7-EC583E1B4898}"/>
              </a:ext>
            </a:extLst>
          </p:cNvPr>
          <p:cNvSpPr txBox="1"/>
          <p:nvPr/>
        </p:nvSpPr>
        <p:spPr>
          <a:xfrm>
            <a:off x="812427" y="1141907"/>
            <a:ext cx="397764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800">
                <a:ln w="0">
                  <a:noFill/>
                </a:ln>
                <a:solidFill>
                  <a:schemeClr val="bg1"/>
                </a:solidFill>
                <a:ea typeface="Adobe Gothic Std B" panose="020B0800000000000000" pitchFamily="34" charset="-128"/>
              </a:rPr>
              <a:t>Lift Log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E95A0B-6E95-4734-8084-3618B92B88B9}"/>
              </a:ext>
            </a:extLst>
          </p:cNvPr>
          <p:cNvSpPr txBox="1"/>
          <p:nvPr/>
        </p:nvSpPr>
        <p:spPr>
          <a:xfrm>
            <a:off x="836811" y="2147209"/>
            <a:ext cx="3387146" cy="298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2">
                    <a:lumMod val="75000"/>
                  </a:schemeClr>
                </a:solidFill>
              </a:rPr>
              <a:t>Get Fit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2">
                    <a:lumMod val="75000"/>
                  </a:schemeClr>
                </a:solidFill>
              </a:rPr>
              <a:t>Track Progress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2">
                    <a:lumMod val="75000"/>
                  </a:schemeClr>
                </a:solidFill>
              </a:rPr>
              <a:t>Custom Workouts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2">
                    <a:lumMod val="75000"/>
                  </a:schemeClr>
                </a:solidFill>
              </a:rPr>
              <a:t>Intuitive Interface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2">
                    <a:lumMod val="75000"/>
                  </a:schemeClr>
                </a:solidFill>
              </a:rPr>
              <a:t>Workout Guidance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2">
                    <a:lumMod val="75000"/>
                  </a:schemeClr>
                </a:solidFill>
              </a:rPr>
              <a:t>Pre-planned programs</a:t>
            </a:r>
          </a:p>
        </p:txBody>
      </p:sp>
    </p:spTree>
    <p:extLst>
      <p:ext uri="{BB962C8B-B14F-4D97-AF65-F5344CB8AC3E}">
        <p14:creationId xmlns:p14="http://schemas.microsoft.com/office/powerpoint/2010/main" val="375335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person&#10;&#10;Description automatically generated">
            <a:extLst>
              <a:ext uri="{FF2B5EF4-FFF2-40B4-BE49-F238E27FC236}">
                <a16:creationId xmlns:a16="http://schemas.microsoft.com/office/drawing/2014/main" id="{EB6D9002-0BE0-4F36-BC06-0162CDC839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1" r="41363"/>
          <a:stretch/>
        </p:blipFill>
        <p:spPr>
          <a:xfrm flipH="1">
            <a:off x="6095999" y="0"/>
            <a:ext cx="6096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F05E3A-8F9F-4AFB-A634-E879ABB64C11}"/>
              </a:ext>
            </a:extLst>
          </p:cNvPr>
          <p:cNvSpPr/>
          <p:nvPr/>
        </p:nvSpPr>
        <p:spPr>
          <a:xfrm>
            <a:off x="2168127" y="0"/>
            <a:ext cx="2673752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rgbClr val="0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9797D1-745B-4CF4-8BD7-EC583E1B4898}"/>
              </a:ext>
            </a:extLst>
          </p:cNvPr>
          <p:cNvSpPr txBox="1"/>
          <p:nvPr/>
        </p:nvSpPr>
        <p:spPr>
          <a:xfrm>
            <a:off x="812427" y="1141907"/>
            <a:ext cx="397764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800">
                <a:ln w="0">
                  <a:noFill/>
                </a:ln>
                <a:solidFill>
                  <a:schemeClr val="bg1"/>
                </a:solidFill>
                <a:ea typeface="Adobe Gothic Std B" panose="020B0800000000000000" pitchFamily="34" charset="-128"/>
              </a:rPr>
              <a:t>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E95A0B-6E95-4734-8084-3618B92B88B9}"/>
              </a:ext>
            </a:extLst>
          </p:cNvPr>
          <p:cNvSpPr txBox="1"/>
          <p:nvPr/>
        </p:nvSpPr>
        <p:spPr>
          <a:xfrm>
            <a:off x="836811" y="2147209"/>
            <a:ext cx="4533842" cy="3724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2">
                    <a:lumMod val="75000"/>
                  </a:schemeClr>
                </a:solidFill>
              </a:rPr>
              <a:t>Custom Profile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2">
                    <a:lumMod val="75000"/>
                  </a:schemeClr>
                </a:solidFill>
              </a:rPr>
              <a:t>Build and Track Workouts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2">
                    <a:lumMod val="75000"/>
                  </a:schemeClr>
                </a:solidFill>
              </a:rPr>
              <a:t>Workouts are Sets of Exercises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2">
                    <a:lumMod val="75000"/>
                  </a:schemeClr>
                </a:solidFill>
              </a:rPr>
              <a:t>Exercises can be Compiled</a:t>
            </a:r>
            <a:br>
              <a:rPr lang="en-US" sz="240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2400">
                <a:solidFill>
                  <a:schemeClr val="bg2">
                    <a:lumMod val="75000"/>
                  </a:schemeClr>
                </a:solidFill>
              </a:rPr>
              <a:t>to Custom Workouts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2">
                    <a:lumMod val="75000"/>
                  </a:schemeClr>
                </a:solidFill>
              </a:rPr>
              <a:t>Progress is Tracked and Suggestions Made</a:t>
            </a:r>
          </a:p>
          <a:p>
            <a:pPr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en-US" sz="240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24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sport, barbell&#10;&#10;Description automatically generated">
            <a:extLst>
              <a:ext uri="{FF2B5EF4-FFF2-40B4-BE49-F238E27FC236}">
                <a16:creationId xmlns:a16="http://schemas.microsoft.com/office/drawing/2014/main" id="{F1E09CC5-4C5B-48DD-B971-D7B8A087BC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/>
          <a:stretch/>
        </p:blipFill>
        <p:spPr>
          <a:xfrm>
            <a:off x="-1" y="0"/>
            <a:ext cx="96039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ECC8C4-5FDC-4DE5-A17D-F394708ED25B}"/>
              </a:ext>
            </a:extLst>
          </p:cNvPr>
          <p:cNvSpPr/>
          <p:nvPr/>
        </p:nvSpPr>
        <p:spPr>
          <a:xfrm>
            <a:off x="6930213" y="0"/>
            <a:ext cx="2673752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71000">
                <a:srgbClr val="0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B85D4F13-4725-4302-B0C8-48815953159D}"/>
              </a:ext>
            </a:extLst>
          </p:cNvPr>
          <p:cNvSpPr/>
          <p:nvPr/>
        </p:nvSpPr>
        <p:spPr>
          <a:xfrm rot="16200000">
            <a:off x="6460162" y="431213"/>
            <a:ext cx="5486411" cy="5977264"/>
          </a:xfrm>
          <a:prstGeom prst="round2SameRect">
            <a:avLst>
              <a:gd name="adj1" fmla="val 3376"/>
              <a:gd name="adj2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200000" scaled="0"/>
          </a:gradFill>
          <a:ln>
            <a:noFill/>
          </a:ln>
          <a:effectLst>
            <a:outerShdw blurRad="2159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96BD20B-84A1-482F-AF3D-428637E56A66}"/>
              </a:ext>
            </a:extLst>
          </p:cNvPr>
          <p:cNvSpPr txBox="1"/>
          <p:nvPr/>
        </p:nvSpPr>
        <p:spPr>
          <a:xfrm>
            <a:off x="7140826" y="1375587"/>
            <a:ext cx="39776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1">
                <a:ln w="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Adobe Gothic Std B" panose="020B0800000000000000" pitchFamily="34" charset="-128"/>
              </a:rPr>
              <a:t>SPRINT 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033B480-676D-47C6-AB97-F24730C2951A}"/>
              </a:ext>
            </a:extLst>
          </p:cNvPr>
          <p:cNvSpPr txBox="1"/>
          <p:nvPr/>
        </p:nvSpPr>
        <p:spPr>
          <a:xfrm>
            <a:off x="7146922" y="2147209"/>
            <a:ext cx="4533842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Initial Commit</a:t>
            </a:r>
          </a:p>
          <a:p>
            <a:pPr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Design Login Page</a:t>
            </a:r>
          </a:p>
          <a:p>
            <a:pPr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Design Profile Page</a:t>
            </a:r>
          </a:p>
          <a:p>
            <a:pPr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As a User, I want to:</a:t>
            </a:r>
          </a:p>
          <a:p>
            <a:pPr marL="168275" indent="-168275"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Login</a:t>
            </a:r>
          </a:p>
          <a:p>
            <a:pPr marL="168275" indent="-168275"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Create/edit my profile</a:t>
            </a:r>
          </a:p>
        </p:txBody>
      </p:sp>
    </p:spTree>
    <p:extLst>
      <p:ext uri="{BB962C8B-B14F-4D97-AF65-F5344CB8AC3E}">
        <p14:creationId xmlns:p14="http://schemas.microsoft.com/office/powerpoint/2010/main" val="244939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ifting weights&#10;&#10;Description automatically generated with medium confidence">
            <a:extLst>
              <a:ext uri="{FF2B5EF4-FFF2-40B4-BE49-F238E27FC236}">
                <a16:creationId xmlns:a16="http://schemas.microsoft.com/office/drawing/2014/main" id="{35D29A6B-617E-46E8-B8CE-5F059877BE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4" t="14773" r="1709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B85D4F13-4725-4302-B0C8-48815953159D}"/>
              </a:ext>
            </a:extLst>
          </p:cNvPr>
          <p:cNvSpPr/>
          <p:nvPr/>
        </p:nvSpPr>
        <p:spPr>
          <a:xfrm rot="16200000">
            <a:off x="6460162" y="431213"/>
            <a:ext cx="5486411" cy="5977264"/>
          </a:xfrm>
          <a:prstGeom prst="round2SameRect">
            <a:avLst>
              <a:gd name="adj1" fmla="val 3376"/>
              <a:gd name="adj2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200000" scaled="0"/>
          </a:gradFill>
          <a:ln>
            <a:noFill/>
          </a:ln>
          <a:effectLst>
            <a:outerShdw blurRad="2159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96BD20B-84A1-482F-AF3D-428637E56A66}"/>
              </a:ext>
            </a:extLst>
          </p:cNvPr>
          <p:cNvSpPr txBox="1"/>
          <p:nvPr/>
        </p:nvSpPr>
        <p:spPr>
          <a:xfrm>
            <a:off x="7140826" y="1375587"/>
            <a:ext cx="39776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1">
                <a:ln w="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Adobe Gothic Std B" panose="020B0800000000000000" pitchFamily="34" charset="-128"/>
              </a:rPr>
              <a:t>SPRINT 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033B480-676D-47C6-AB97-F24730C2951A}"/>
              </a:ext>
            </a:extLst>
          </p:cNvPr>
          <p:cNvSpPr txBox="1"/>
          <p:nvPr/>
        </p:nvSpPr>
        <p:spPr>
          <a:xfrm>
            <a:off x="7146922" y="2147209"/>
            <a:ext cx="4533842" cy="2800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As a User, I want to</a:t>
            </a:r>
          </a:p>
          <a:p>
            <a:pPr marL="168275" indent="-168275"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See pre-made workouts</a:t>
            </a:r>
          </a:p>
          <a:p>
            <a:pPr marL="168275" indent="-168275"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Select pre-made workouts</a:t>
            </a:r>
          </a:p>
          <a:p>
            <a:pPr marL="168275" indent="-1682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Navigate to different areas</a:t>
            </a:r>
            <a:b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of the application</a:t>
            </a:r>
          </a:p>
          <a:p>
            <a:pPr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Design Workout Page</a:t>
            </a:r>
          </a:p>
          <a:p>
            <a:pPr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Design Exercise Page</a:t>
            </a:r>
          </a:p>
        </p:txBody>
      </p:sp>
    </p:spTree>
    <p:extLst>
      <p:ext uri="{BB962C8B-B14F-4D97-AF65-F5344CB8AC3E}">
        <p14:creationId xmlns:p14="http://schemas.microsoft.com/office/powerpoint/2010/main" val="308336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erson, computer&#10;&#10;Description automatically generated">
            <a:extLst>
              <a:ext uri="{FF2B5EF4-FFF2-40B4-BE49-F238E27FC236}">
                <a16:creationId xmlns:a16="http://schemas.microsoft.com/office/drawing/2014/main" id="{FF10B74F-23ED-497B-871B-969E010F8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7" t="476"/>
          <a:stretch/>
        </p:blipFill>
        <p:spPr>
          <a:xfrm rot="-120000">
            <a:off x="-116853" y="-153091"/>
            <a:ext cx="9126826" cy="7170316"/>
          </a:xfrm>
          <a:custGeom>
            <a:avLst/>
            <a:gdLst>
              <a:gd name="connsiteX0" fmla="*/ 239340 w 9126826"/>
              <a:gd name="connsiteY0" fmla="*/ 0 h 7170316"/>
              <a:gd name="connsiteX1" fmla="*/ 9126826 w 9126826"/>
              <a:gd name="connsiteY1" fmla="*/ 310358 h 7170316"/>
              <a:gd name="connsiteX2" fmla="*/ 9126825 w 9126826"/>
              <a:gd name="connsiteY2" fmla="*/ 7170316 h 7170316"/>
              <a:gd name="connsiteX3" fmla="*/ 9063197 w 9126826"/>
              <a:gd name="connsiteY3" fmla="*/ 7170316 h 7170316"/>
              <a:gd name="connsiteX4" fmla="*/ 0 w 9126826"/>
              <a:gd name="connsiteY4" fmla="*/ 6853822 h 717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826" h="7170316">
                <a:moveTo>
                  <a:pt x="239340" y="0"/>
                </a:moveTo>
                <a:lnTo>
                  <a:pt x="9126826" y="310358"/>
                </a:lnTo>
                <a:lnTo>
                  <a:pt x="9126825" y="7170316"/>
                </a:lnTo>
                <a:lnTo>
                  <a:pt x="9063197" y="7170316"/>
                </a:lnTo>
                <a:lnTo>
                  <a:pt x="0" y="6853822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F208DA-CCD7-4EEA-ADD4-D68DD7E93EE7}"/>
              </a:ext>
            </a:extLst>
          </p:cNvPr>
          <p:cNvSpPr/>
          <p:nvPr/>
        </p:nvSpPr>
        <p:spPr>
          <a:xfrm>
            <a:off x="6244411" y="0"/>
            <a:ext cx="3097707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71000">
                <a:srgbClr val="0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B85D4F13-4725-4302-B0C8-48815953159D}"/>
              </a:ext>
            </a:extLst>
          </p:cNvPr>
          <p:cNvSpPr/>
          <p:nvPr/>
        </p:nvSpPr>
        <p:spPr>
          <a:xfrm rot="16200000">
            <a:off x="6460162" y="431213"/>
            <a:ext cx="5486411" cy="5977264"/>
          </a:xfrm>
          <a:prstGeom prst="round2SameRect">
            <a:avLst>
              <a:gd name="adj1" fmla="val 3376"/>
              <a:gd name="adj2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200000" scaled="0"/>
          </a:gradFill>
          <a:ln>
            <a:noFill/>
          </a:ln>
          <a:effectLst>
            <a:outerShdw blurRad="2159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96BD20B-84A1-482F-AF3D-428637E56A66}"/>
              </a:ext>
            </a:extLst>
          </p:cNvPr>
          <p:cNvSpPr txBox="1"/>
          <p:nvPr/>
        </p:nvSpPr>
        <p:spPr>
          <a:xfrm>
            <a:off x="7140826" y="1375587"/>
            <a:ext cx="39776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1">
                <a:ln w="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Adobe Gothic Std B" panose="020B0800000000000000" pitchFamily="34" charset="-128"/>
              </a:rPr>
              <a:t>SPRINT 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033B480-676D-47C6-AB97-F24730C2951A}"/>
              </a:ext>
            </a:extLst>
          </p:cNvPr>
          <p:cNvSpPr txBox="1"/>
          <p:nvPr/>
        </p:nvSpPr>
        <p:spPr>
          <a:xfrm>
            <a:off x="7146922" y="2147209"/>
            <a:ext cx="4533842" cy="2893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As a User, I want to:</a:t>
            </a:r>
          </a:p>
          <a:p>
            <a:pPr marL="168275" indent="-168275"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Track my workout progress/ accomplishments</a:t>
            </a:r>
          </a:p>
          <a:p>
            <a:pPr marL="168275" indent="-168275"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See body/workout statistics</a:t>
            </a:r>
          </a:p>
          <a:p>
            <a:pPr marL="168275" indent="-168275"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See workout modification suggestions</a:t>
            </a:r>
          </a:p>
          <a:p>
            <a:pPr marL="168275" indent="-168275"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Transfer information between devices</a:t>
            </a:r>
          </a:p>
        </p:txBody>
      </p:sp>
    </p:spTree>
    <p:extLst>
      <p:ext uri="{BB962C8B-B14F-4D97-AF65-F5344CB8AC3E}">
        <p14:creationId xmlns:p14="http://schemas.microsoft.com/office/powerpoint/2010/main" val="27310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working out in a gym&#10;&#10;Description automatically generated with medium confidence">
            <a:extLst>
              <a:ext uri="{FF2B5EF4-FFF2-40B4-BE49-F238E27FC236}">
                <a16:creationId xmlns:a16="http://schemas.microsoft.com/office/drawing/2014/main" id="{E60C2876-0172-4F00-BFD4-ABA065F92E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r="148"/>
          <a:stretch/>
        </p:blipFill>
        <p:spPr>
          <a:xfrm>
            <a:off x="0" y="0"/>
            <a:ext cx="78028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F208DA-CCD7-4EEA-ADD4-D68DD7E93EE7}"/>
              </a:ext>
            </a:extLst>
          </p:cNvPr>
          <p:cNvSpPr/>
          <p:nvPr/>
        </p:nvSpPr>
        <p:spPr>
          <a:xfrm>
            <a:off x="4705173" y="0"/>
            <a:ext cx="3097707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71000">
                <a:srgbClr val="0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B85D4F13-4725-4302-B0C8-48815953159D}"/>
              </a:ext>
            </a:extLst>
          </p:cNvPr>
          <p:cNvSpPr/>
          <p:nvPr/>
        </p:nvSpPr>
        <p:spPr>
          <a:xfrm rot="16200000">
            <a:off x="6460162" y="431213"/>
            <a:ext cx="5486411" cy="5977264"/>
          </a:xfrm>
          <a:prstGeom prst="round2SameRect">
            <a:avLst>
              <a:gd name="adj1" fmla="val 3376"/>
              <a:gd name="adj2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200000" scaled="0"/>
          </a:gradFill>
          <a:ln>
            <a:noFill/>
          </a:ln>
          <a:effectLst>
            <a:outerShdw blurRad="2159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96BD20B-84A1-482F-AF3D-428637E56A66}"/>
              </a:ext>
            </a:extLst>
          </p:cNvPr>
          <p:cNvSpPr txBox="1"/>
          <p:nvPr/>
        </p:nvSpPr>
        <p:spPr>
          <a:xfrm>
            <a:off x="7140826" y="1375587"/>
            <a:ext cx="39776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1">
                <a:ln w="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Adobe Gothic Std B" panose="020B0800000000000000" pitchFamily="34" charset="-128"/>
              </a:rPr>
              <a:t>SPRINT 4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033B480-676D-47C6-AB97-F24730C2951A}"/>
              </a:ext>
            </a:extLst>
          </p:cNvPr>
          <p:cNvSpPr txBox="1"/>
          <p:nvPr/>
        </p:nvSpPr>
        <p:spPr>
          <a:xfrm>
            <a:off x="7146922" y="2147209"/>
            <a:ext cx="4533842" cy="23237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As a User, I want to:</a:t>
            </a:r>
          </a:p>
          <a:p>
            <a:pPr marL="168275" marR="0" lvl="0" indent="-168275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See a selection of available exercises</a:t>
            </a:r>
          </a:p>
          <a:p>
            <a:pPr marL="168275" indent="-168275"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Compile exercises into a workout</a:t>
            </a:r>
          </a:p>
          <a:p>
            <a:pPr marL="168275" indent="-168275"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Share a custom workout</a:t>
            </a:r>
          </a:p>
          <a:p>
            <a:pPr marL="168275" indent="-168275"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Rate community created workouts</a:t>
            </a:r>
          </a:p>
        </p:txBody>
      </p:sp>
    </p:spTree>
    <p:extLst>
      <p:ext uri="{BB962C8B-B14F-4D97-AF65-F5344CB8AC3E}">
        <p14:creationId xmlns:p14="http://schemas.microsoft.com/office/powerpoint/2010/main" val="368560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26">
            <a:extLst>
              <a:ext uri="{FF2B5EF4-FFF2-40B4-BE49-F238E27FC236}">
                <a16:creationId xmlns:a16="http://schemas.microsoft.com/office/drawing/2014/main" id="{9EF2BAB6-CA3E-4756-8FEB-DC16D3D08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1232" y="1472661"/>
            <a:ext cx="7069536" cy="47147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8A082-486F-4A9C-A554-4BC5C98FB5E4}"/>
              </a:ext>
            </a:extLst>
          </p:cNvPr>
          <p:cNvSpPr txBox="1"/>
          <p:nvPr/>
        </p:nvSpPr>
        <p:spPr>
          <a:xfrm>
            <a:off x="4107180" y="532307"/>
            <a:ext cx="3977640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400">
                <a:ln w="0">
                  <a:noFill/>
                </a:ln>
                <a:solidFill>
                  <a:schemeClr val="bg1"/>
                </a:solidFill>
                <a:ea typeface="Adobe Gothic Std B" panose="020B0800000000000000" pitchFamily="34" charset="-128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9867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E91BF-0AD3-4F7D-BA31-446231DA2665}"/>
              </a:ext>
            </a:extLst>
          </p:cNvPr>
          <p:cNvSpPr/>
          <p:nvPr/>
        </p:nvSpPr>
        <p:spPr>
          <a:xfrm rot="10800000">
            <a:off x="7037" y="-1"/>
            <a:ext cx="12184962" cy="5608320"/>
          </a:xfrm>
          <a:prstGeom prst="rect">
            <a:avLst/>
          </a:prstGeom>
          <a:gradFill flip="none" rotWithShape="0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200000" scaled="0"/>
            <a:tileRect/>
          </a:gradFill>
          <a:ln>
            <a:noFill/>
          </a:ln>
          <a:effectLst>
            <a:outerShdw blurRad="2159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98A082-486F-4A9C-A554-4BC5C98FB5E4}"/>
              </a:ext>
            </a:extLst>
          </p:cNvPr>
          <p:cNvSpPr txBox="1"/>
          <p:nvPr/>
        </p:nvSpPr>
        <p:spPr>
          <a:xfrm>
            <a:off x="4107180" y="532307"/>
            <a:ext cx="3977640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400">
                <a:ln w="0">
                  <a:noFill/>
                </a:ln>
                <a:ea typeface="Adobe Gothic Std B" panose="020B0800000000000000" pitchFamily="34" charset="-128"/>
              </a:rPr>
              <a:t>Technologies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471AEA-E339-4834-A2F7-E5722DEB3979}"/>
              </a:ext>
            </a:extLst>
          </p:cNvPr>
          <p:cNvGrpSpPr/>
          <p:nvPr/>
        </p:nvGrpSpPr>
        <p:grpSpPr>
          <a:xfrm>
            <a:off x="492252" y="5900148"/>
            <a:ext cx="10561407" cy="184666"/>
            <a:chOff x="492252" y="1678560"/>
            <a:chExt cx="10561407" cy="18466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DBA900-6641-4886-B546-51FB438019E8}"/>
                </a:ext>
              </a:extLst>
            </p:cNvPr>
            <p:cNvSpPr txBox="1"/>
            <p:nvPr/>
          </p:nvSpPr>
          <p:spPr>
            <a:xfrm>
              <a:off x="492252" y="1678560"/>
              <a:ext cx="75501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Languages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CB790D-8CD2-433A-8EDE-C408191B3F3A}"/>
                </a:ext>
              </a:extLst>
            </p:cNvPr>
            <p:cNvSpPr txBox="1"/>
            <p:nvPr/>
          </p:nvSpPr>
          <p:spPr>
            <a:xfrm>
              <a:off x="7358931" y="1678560"/>
              <a:ext cx="649217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Database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3F652B-0761-4F90-BC9F-84367E959FB9}"/>
                </a:ext>
              </a:extLst>
            </p:cNvPr>
            <p:cNvSpPr txBox="1"/>
            <p:nvPr/>
          </p:nvSpPr>
          <p:spPr>
            <a:xfrm>
              <a:off x="2781145" y="1678560"/>
              <a:ext cx="142987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Project Management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3692CE-468F-4FDF-AAF3-1DC5275415D8}"/>
                </a:ext>
              </a:extLst>
            </p:cNvPr>
            <p:cNvSpPr txBox="1"/>
            <p:nvPr/>
          </p:nvSpPr>
          <p:spPr>
            <a:xfrm>
              <a:off x="9647825" y="1678560"/>
              <a:ext cx="140583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Design/Presentation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05B0A1-2485-46D0-9B57-3868AD687633}"/>
                </a:ext>
              </a:extLst>
            </p:cNvPr>
            <p:cNvSpPr txBox="1"/>
            <p:nvPr/>
          </p:nvSpPr>
          <p:spPr>
            <a:xfrm>
              <a:off x="5070038" y="1678560"/>
              <a:ext cx="204837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Development Environment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B7DF7B0-59CE-4066-81AF-773C5BAA2117}"/>
              </a:ext>
            </a:extLst>
          </p:cNvPr>
          <p:cNvGrpSpPr/>
          <p:nvPr/>
        </p:nvGrpSpPr>
        <p:grpSpPr>
          <a:xfrm>
            <a:off x="1011528" y="1392961"/>
            <a:ext cx="9990311" cy="3577620"/>
            <a:chOff x="1011528" y="2378738"/>
            <a:chExt cx="9990311" cy="3577620"/>
          </a:xfrm>
        </p:grpSpPr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AE4BA83A-2976-473D-841B-C320AAAD8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9190" y="5113020"/>
              <a:ext cx="704850" cy="704850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6D39504-0894-42C1-82B3-43AE7848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2768" y="3940806"/>
              <a:ext cx="713192" cy="713192"/>
            </a:xfrm>
            <a:prstGeom prst="rect">
              <a:avLst/>
            </a:prstGeom>
          </p:spPr>
        </p:pic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246B79CC-4E26-42B2-BAF1-81CB45B05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2030" y="3832104"/>
              <a:ext cx="922600" cy="922600"/>
            </a:xfrm>
            <a:prstGeom prst="rect">
              <a:avLst/>
            </a:prstGeom>
          </p:spPr>
        </p:pic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31ED724B-8AA2-4A5F-8987-8ED06E0EE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1778" y="2705363"/>
              <a:ext cx="695484" cy="751064"/>
            </a:xfrm>
            <a:prstGeom prst="rect">
              <a:avLst/>
            </a:prstGeom>
          </p:spPr>
        </p:pic>
        <p:pic>
          <p:nvPicPr>
            <p:cNvPr id="21" name="Picture 20" descr="Icon&#10;&#10;Description automatically generated">
              <a:extLst>
                <a:ext uri="{FF2B5EF4-FFF2-40B4-BE49-F238E27FC236}">
                  <a16:creationId xmlns:a16="http://schemas.microsoft.com/office/drawing/2014/main" id="{A4871560-7558-47ED-BAEE-E8FF336B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5560" y="2620711"/>
              <a:ext cx="846490" cy="846490"/>
            </a:xfrm>
            <a:prstGeom prst="rect">
              <a:avLst/>
            </a:prstGeom>
          </p:spPr>
        </p:pic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B50A18FF-86B5-4755-85EE-5BA6D5FBF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734" y="4983480"/>
              <a:ext cx="972880" cy="972878"/>
            </a:xfrm>
            <a:prstGeom prst="rect">
              <a:avLst/>
            </a:prstGeom>
          </p:spPr>
        </p:pic>
        <p:pic>
          <p:nvPicPr>
            <p:cNvPr id="23" name="Picture 22" descr="Logo&#10;&#10;Description automatically generated">
              <a:extLst>
                <a:ext uri="{FF2B5EF4-FFF2-40B4-BE49-F238E27FC236}">
                  <a16:creationId xmlns:a16="http://schemas.microsoft.com/office/drawing/2014/main" id="{9F6B25F9-3EF4-4253-A7FB-4576D3E39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528" y="2378738"/>
              <a:ext cx="1171602" cy="1171600"/>
            </a:xfrm>
            <a:prstGeom prst="rect">
              <a:avLst/>
            </a:prstGeom>
          </p:spPr>
        </p:pic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4FA3E9BB-C78E-410A-B181-42DEA9F94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7563" y="3920652"/>
              <a:ext cx="724392" cy="752592"/>
            </a:xfrm>
            <a:prstGeom prst="rect">
              <a:avLst/>
            </a:prstGeom>
          </p:spPr>
        </p:pic>
        <p:pic>
          <p:nvPicPr>
            <p:cNvPr id="25" name="Picture 2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9C01A61-7D39-40AD-B50F-D0EFD0A08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2315" y="2513139"/>
              <a:ext cx="1045845" cy="1045845"/>
            </a:xfrm>
            <a:prstGeom prst="rect">
              <a:avLst/>
            </a:prstGeom>
          </p:spPr>
        </p:pic>
        <p:pic>
          <p:nvPicPr>
            <p:cNvPr id="26" name="Picture 25" descr="Icon&#10;&#10;Description automatically generated">
              <a:extLst>
                <a:ext uri="{FF2B5EF4-FFF2-40B4-BE49-F238E27FC236}">
                  <a16:creationId xmlns:a16="http://schemas.microsoft.com/office/drawing/2014/main" id="{38031E3B-CC0C-4F4A-8011-99A2E376C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0855" y="5140960"/>
              <a:ext cx="770984" cy="674690"/>
            </a:xfrm>
            <a:prstGeom prst="rect">
              <a:avLst/>
            </a:prstGeom>
          </p:spPr>
        </p:pic>
        <p:pic>
          <p:nvPicPr>
            <p:cNvPr id="28" name="Picture 27" descr="Icon&#10;&#10;Description automatically generated">
              <a:extLst>
                <a:ext uri="{FF2B5EF4-FFF2-40B4-BE49-F238E27FC236}">
                  <a16:creationId xmlns:a16="http://schemas.microsoft.com/office/drawing/2014/main" id="{FA4FE971-A295-4439-9D1A-6E85E04F3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7994" y="2740178"/>
              <a:ext cx="613846" cy="613846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890E4722-B32B-4593-95D2-4C64CAF23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284659" y="3986258"/>
              <a:ext cx="640516" cy="624504"/>
            </a:xfrm>
            <a:prstGeom prst="rect">
              <a:avLst/>
            </a:prstGeom>
          </p:spPr>
        </p:pic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9E29F19-267F-47FF-BBED-801E00367547}"/>
              </a:ext>
            </a:extLst>
          </p:cNvPr>
          <p:cNvGrpSpPr/>
          <p:nvPr/>
        </p:nvGrpSpPr>
        <p:grpSpPr>
          <a:xfrm>
            <a:off x="2666181" y="1469793"/>
            <a:ext cx="6866679" cy="4069159"/>
            <a:chOff x="2666181" y="1678560"/>
            <a:chExt cx="6866679" cy="3942456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B54C246-BE26-4679-8090-7B31D8274125}"/>
                </a:ext>
              </a:extLst>
            </p:cNvPr>
            <p:cNvCxnSpPr/>
            <p:nvPr/>
          </p:nvCxnSpPr>
          <p:spPr>
            <a:xfrm>
              <a:off x="2666181" y="1678560"/>
              <a:ext cx="0" cy="39424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902B028-37B1-4C73-9177-18BFE6FC1167}"/>
                </a:ext>
              </a:extLst>
            </p:cNvPr>
            <p:cNvCxnSpPr/>
            <p:nvPr/>
          </p:nvCxnSpPr>
          <p:spPr>
            <a:xfrm>
              <a:off x="4955074" y="1678560"/>
              <a:ext cx="0" cy="39424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F0E722E-0B5D-45FB-8C6D-44361BE164F7}"/>
                </a:ext>
              </a:extLst>
            </p:cNvPr>
            <p:cNvCxnSpPr/>
            <p:nvPr/>
          </p:nvCxnSpPr>
          <p:spPr>
            <a:xfrm>
              <a:off x="7243967" y="1678560"/>
              <a:ext cx="0" cy="39424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D3DA766-D789-44E8-9253-D6F538501D87}"/>
                </a:ext>
              </a:extLst>
            </p:cNvPr>
            <p:cNvCxnSpPr/>
            <p:nvPr/>
          </p:nvCxnSpPr>
          <p:spPr>
            <a:xfrm>
              <a:off x="9532860" y="1678560"/>
              <a:ext cx="0" cy="39424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8ECFE0B-FC52-455B-AE94-2B09BAA23EEC}"/>
              </a:ext>
            </a:extLst>
          </p:cNvPr>
          <p:cNvGrpSpPr/>
          <p:nvPr/>
        </p:nvGrpSpPr>
        <p:grpSpPr>
          <a:xfrm>
            <a:off x="2666181" y="5717628"/>
            <a:ext cx="6866679" cy="335192"/>
            <a:chOff x="2666181" y="1678560"/>
            <a:chExt cx="6866679" cy="3942456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B2742F0-CFCF-4DC4-8113-B675D0C6E691}"/>
                </a:ext>
              </a:extLst>
            </p:cNvPr>
            <p:cNvCxnSpPr/>
            <p:nvPr/>
          </p:nvCxnSpPr>
          <p:spPr>
            <a:xfrm>
              <a:off x="2666181" y="1678560"/>
              <a:ext cx="0" cy="394245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BF40B0F-9F6B-46B0-83A5-EAF7E9EEC83A}"/>
                </a:ext>
              </a:extLst>
            </p:cNvPr>
            <p:cNvCxnSpPr/>
            <p:nvPr/>
          </p:nvCxnSpPr>
          <p:spPr>
            <a:xfrm>
              <a:off x="4955074" y="1678560"/>
              <a:ext cx="0" cy="394245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3D60511-3EE0-4CC5-B286-CF0FFD566BBF}"/>
                </a:ext>
              </a:extLst>
            </p:cNvPr>
            <p:cNvCxnSpPr/>
            <p:nvPr/>
          </p:nvCxnSpPr>
          <p:spPr>
            <a:xfrm>
              <a:off x="7243967" y="1678560"/>
              <a:ext cx="0" cy="394245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07B0307-7CCF-4078-9004-B70C32024435}"/>
                </a:ext>
              </a:extLst>
            </p:cNvPr>
            <p:cNvCxnSpPr/>
            <p:nvPr/>
          </p:nvCxnSpPr>
          <p:spPr>
            <a:xfrm>
              <a:off x="9532860" y="1678560"/>
              <a:ext cx="0" cy="394245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appledVTI">
  <a:themeElements>
    <a:clrScheme name="AnalogousFromRegularSeed_2SEEDS">
      <a:dk1>
        <a:srgbClr val="000000"/>
      </a:dk1>
      <a:lt1>
        <a:srgbClr val="FFFFFF"/>
      </a:lt1>
      <a:dk2>
        <a:srgbClr val="23243F"/>
      </a:dk2>
      <a:lt2>
        <a:srgbClr val="E2E4E8"/>
      </a:lt2>
      <a:accent1>
        <a:srgbClr val="B1853B"/>
      </a:accent1>
      <a:accent2>
        <a:srgbClr val="C3664D"/>
      </a:accent2>
      <a:accent3>
        <a:srgbClr val="A1A641"/>
      </a:accent3>
      <a:accent4>
        <a:srgbClr val="3B71B1"/>
      </a:accent4>
      <a:accent5>
        <a:srgbClr val="4D52C3"/>
      </a:accent5>
      <a:accent6>
        <a:srgbClr val="673BB1"/>
      </a:accent6>
      <a:hlink>
        <a:srgbClr val="3F6EBF"/>
      </a:hlink>
      <a:folHlink>
        <a:srgbClr val="7F7F7F"/>
      </a:folHlink>
    </a:clrScheme>
    <a:fontScheme name="Custom 4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lIns="0" tIns="0" rIns="0" bIns="0" rtlCol="0" anchor="t" anchorCtr="0"/>
      <a:lstStyle>
        <a:defPPr algn="l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226</Words>
  <Application>Microsoft Office PowerPoint</Application>
  <PresentationFormat>Widescreen</PresentationFormat>
  <Paragraphs>64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Roboto</vt:lpstr>
      <vt:lpstr>DappledVTI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Lift Log</dc:title>
  <dc:creator>david ralston</dc:creator>
  <cp:lastModifiedBy>david ralston</cp:lastModifiedBy>
  <cp:revision>3</cp:revision>
  <dcterms:created xsi:type="dcterms:W3CDTF">2021-01-18T21:14:12Z</dcterms:created>
  <dcterms:modified xsi:type="dcterms:W3CDTF">2021-01-19T08:32:41Z</dcterms:modified>
</cp:coreProperties>
</file>